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2" r:id="rId5"/>
    <p:sldId id="258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5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3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4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4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8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7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4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9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83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8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64092-E4E7-4FC5-BE4B-CC10ABDD6DC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7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hoangthuha31593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1"/>
            <a:ext cx="12192000" cy="68681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85673" y="39873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 HOA H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vi-V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vi-VN" sz="2000" b="1" dirty="0">
                <a:solidFill>
                  <a:srgbClr val="FF0000"/>
                </a:solidFill>
                <a:latin typeface="+mj-lt"/>
              </a:rPr>
              <a:t>Ngày hội CNTT và chuyển đổi số năm 2025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2CB687-7004-B5AB-76C5-E51B3F1927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77088"/>
            <a:ext cx="1143732" cy="114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2CB50D-7480-7479-7BAD-03B27D788417}"/>
              </a:ext>
            </a:extLst>
          </p:cNvPr>
          <p:cNvSpPr txBox="1"/>
          <p:nvPr/>
        </p:nvSpPr>
        <p:spPr>
          <a:xfrm>
            <a:off x="3310034" y="2997961"/>
            <a:ext cx="6172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1800" dirty="0">
                <a:latin typeface="+mj-lt"/>
              </a:rPr>
              <a:t>Bài giảng điện tử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Thơ “ Cô và mẹ”</a:t>
            </a:r>
          </a:p>
          <a:p>
            <a:pPr algn="ctr"/>
            <a:r>
              <a:rPr lang="vi-VN" sz="1800" dirty="0">
                <a:latin typeface="+mj-lt"/>
              </a:rPr>
              <a:t>Lứa tuổi: 24 – 36 tháng </a:t>
            </a:r>
          </a:p>
          <a:p>
            <a:pPr algn="ctr"/>
            <a:r>
              <a:rPr lang="vi-VN" sz="1800" dirty="0">
                <a:latin typeface="+mj-lt"/>
              </a:rPr>
              <a:t>Giáo viên: Nguyễn Thị Hương Mai</a:t>
            </a:r>
          </a:p>
          <a:p>
            <a:pPr algn="ctr"/>
            <a:r>
              <a:rPr lang="vi-VN" sz="1800" dirty="0" err="1">
                <a:latin typeface="+mj-lt"/>
              </a:rPr>
              <a:t>Email</a:t>
            </a:r>
            <a:r>
              <a:rPr lang="vi-VN" sz="1800" dirty="0">
                <a:latin typeface="+mj-lt"/>
              </a:rPr>
              <a:t>:</a:t>
            </a:r>
            <a:r>
              <a:rPr lang="en-US" sz="1800" u="sng" dirty="0">
                <a:latin typeface="Time s New Roman"/>
              </a:rPr>
              <a:t> nguyenhuongmai01061980</a:t>
            </a:r>
            <a:r>
              <a:rPr lang="vi-VN" sz="1800" dirty="0"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@gmail.com</a:t>
            </a:r>
            <a:endParaRPr lang="vi-VN" sz="1800" dirty="0">
              <a:latin typeface="+mj-lt"/>
            </a:endParaRPr>
          </a:p>
          <a:p>
            <a:pPr algn="ctr"/>
            <a:r>
              <a:rPr lang="vi-VN" sz="1800" dirty="0">
                <a:latin typeface="+mj-lt"/>
              </a:rPr>
              <a:t>Điện thoại: 0982506607</a:t>
            </a:r>
          </a:p>
          <a:p>
            <a:pPr algn="ctr"/>
            <a:r>
              <a:rPr lang="vi-VN" sz="1800" dirty="0">
                <a:latin typeface="+mj-lt"/>
              </a:rPr>
              <a:t>Đơn vị: Trường màm non Hoa Hướng Dương</a:t>
            </a:r>
          </a:p>
          <a:p>
            <a:pPr algn="ctr"/>
            <a:r>
              <a:rPr lang="vi-VN" sz="1800" dirty="0">
                <a:latin typeface="+mj-lt"/>
              </a:rPr>
              <a:t>Tháng 2 năm 2025</a:t>
            </a:r>
          </a:p>
        </p:txBody>
      </p:sp>
    </p:spTree>
    <p:extLst>
      <p:ext uri="{BB962C8B-B14F-4D97-AF65-F5344CB8AC3E}">
        <p14:creationId xmlns:p14="http://schemas.microsoft.com/office/powerpoint/2010/main" val="106111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569" y="125361"/>
            <a:ext cx="5245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bg1"/>
                </a:solidFill>
              </a:rPr>
              <a:t>Ổn định tổ chức:</a:t>
            </a:r>
          </a:p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bg1"/>
                </a:solidFill>
              </a:rPr>
              <a:t>Cô và trẻ cùng hát bài  </a:t>
            </a:r>
          </a:p>
          <a:p>
            <a:r>
              <a:rPr lang="vi-VN" sz="2000" dirty="0">
                <a:solidFill>
                  <a:schemeClr val="bg1"/>
                </a:solidFill>
              </a:rPr>
              <a:t>“Lời chào buổi sáng”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bai-hat-loi-chao-buoi-sang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6569" y="1507015"/>
            <a:ext cx="597568" cy="59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0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253"/>
            <a:ext cx="12192000" cy="69542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2652" y="2334996"/>
            <a:ext cx="6096000" cy="38472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VÀ MẸ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ton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       </a:t>
            </a:r>
            <a:r>
              <a:rPr lang="vi-VN" sz="2800" b="0" i="1" dirty="0">
                <a:solidFill>
                  <a:srgbClr val="333333"/>
                </a:solidFill>
                <a:effectLst/>
                <a:latin typeface="+mj-lt"/>
              </a:rPr>
              <a:t> </a:t>
            </a:r>
            <a:endParaRPr lang="vi-VN" sz="2800" b="0" i="0" dirty="0">
              <a:solidFill>
                <a:srgbClr val="333333"/>
              </a:solidFill>
              <a:effectLst/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8463" y="2466474"/>
            <a:ext cx="1792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+mj-lt"/>
              </a:rPr>
              <a:t>Cô đọc lần 1: </a:t>
            </a:r>
            <a:endParaRPr lang="en-US" sz="2000" b="1" dirty="0">
              <a:latin typeface="+mj-lt"/>
            </a:endParaRPr>
          </a:p>
        </p:txBody>
      </p:sp>
      <p:pic>
        <p:nvPicPr>
          <p:cNvPr id="6" name="Bản ghi Mới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49388" y="24664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0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1579" y="144379"/>
            <a:ext cx="3212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+mj-lt"/>
              </a:rPr>
              <a:t>Cô đọc thơ lần 2:</a:t>
            </a:r>
            <a:endParaRPr lang="en-US" sz="2000" b="1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83" y="733926"/>
            <a:ext cx="4571999" cy="263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733926"/>
            <a:ext cx="5414881" cy="26950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83" y="3838075"/>
            <a:ext cx="4571999" cy="2833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838074"/>
            <a:ext cx="5380873" cy="2833437"/>
          </a:xfrm>
          <a:prstGeom prst="rect">
            <a:avLst/>
          </a:prstGeom>
        </p:spPr>
      </p:pic>
      <p:pic>
        <p:nvPicPr>
          <p:cNvPr id="12" name="Bản ghi Mới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03882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0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3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081"/>
            <a:ext cx="12182983" cy="68630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68479" y="348916"/>
            <a:ext cx="72550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latin typeface="+mj-lt"/>
              </a:rPr>
              <a:t>Đàm thoại:</a:t>
            </a:r>
          </a:p>
          <a:p>
            <a:pPr algn="ctr"/>
            <a:r>
              <a:rPr lang="vi-VN" sz="2000" dirty="0">
                <a:latin typeface="+mj-lt"/>
              </a:rPr>
              <a:t>- Cô vừa đọc bài thơ có tên là gì?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- Buổi sáng trước khi đi học bé chào mẹ để đến với ai?(Cô giáo)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              “Buổi sáng bé chào mẹ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                  Chạy tới ôm cổ cô”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- Buổi chiều khi học xong bé lại chào cô để về với ai?(Mẹ ạ)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               “Buổi chiều bé chào cô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                  Rồi sà vào lòng mẹ”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- Buổi sáng mặt trời ntn?(Mặt trời mọc)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- Buổi chiều mặt trời ntn?(Mặt trời lặn)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                 “Mặt trời mọc rồi lặn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                  Trên đôi chân lon ton”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-  Ở trường con được ai chăm sóc dạy dỗ?(Cô giáo ạ)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-  Ở nhà con được ai chăm sóc dạy dỗ? (Mẹ ạ)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                  “Hai chân trời của con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                    Là mẹ và cô giáo”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-  Giáo dục: Các con phải chăm ngoan, đi học đều và phải biết vâng lời bố mẹ và cô giáo để luôn là bé ngoan</a:t>
            </a:r>
            <a:endParaRPr lang="en-US" sz="2000" dirty="0">
              <a:latin typeface="+mj-lt"/>
            </a:endParaRPr>
          </a:p>
        </p:txBody>
      </p:sp>
      <p:pic>
        <p:nvPicPr>
          <p:cNvPr id="5" name="Bản ghi Mới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7009" y="11911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5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219214" cy="68427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84095" y="3334162"/>
            <a:ext cx="6505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3C3C3C"/>
                </a:solidFill>
                <a:latin typeface="+mj-lt"/>
              </a:rPr>
              <a:t>=&gt;</a:t>
            </a:r>
            <a:r>
              <a:rPr lang="vi-VN" sz="2400" b="1" dirty="0">
                <a:solidFill>
                  <a:srgbClr val="3C3C3C"/>
                </a:solidFill>
                <a:latin typeface="+mj-lt"/>
              </a:rPr>
              <a:t>Giáo dục</a:t>
            </a:r>
            <a:r>
              <a:rPr lang="vi-VN" sz="2400" dirty="0">
                <a:solidFill>
                  <a:srgbClr val="3C3C3C"/>
                </a:solidFill>
                <a:latin typeface="+mj-lt"/>
              </a:rPr>
              <a:t>: </a:t>
            </a:r>
            <a:r>
              <a:rPr lang="vi-VN" sz="2400" dirty="0">
                <a:latin typeface="+mj-lt"/>
              </a:rPr>
              <a:t>Các con phải chăm ngoan, đi học đều và phải biết vâng lời bố mẹ và cô giáo để luôn là bé ngoan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763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39"/>
            <a:ext cx="12192000" cy="68849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2842" y="1335505"/>
            <a:ext cx="5558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7030A0"/>
                </a:solidFill>
                <a:latin typeface="+mj-lt"/>
              </a:rPr>
              <a:t>Cô cho trẻ đọc bài thơ “ Bạn mới”</a:t>
            </a:r>
            <a:endParaRPr lang="en-US" sz="28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7" name="Bản ghi Mới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46419" y="25025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4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902" y="1179095"/>
            <a:ext cx="8131194" cy="471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18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380</Words>
  <Application>Microsoft Office PowerPoint</Application>
  <PresentationFormat>Màn hình rộng</PresentationFormat>
  <Paragraphs>29</Paragraphs>
  <Slides>8</Slides>
  <Notes>0</Notes>
  <HiddenSlides>0</HiddenSlides>
  <MMClips>5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 s New Roman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Mai Anh Dương</cp:lastModifiedBy>
  <cp:revision>14</cp:revision>
  <dcterms:created xsi:type="dcterms:W3CDTF">2024-08-14T09:05:18Z</dcterms:created>
  <dcterms:modified xsi:type="dcterms:W3CDTF">2025-02-14T16:05:18Z</dcterms:modified>
</cp:coreProperties>
</file>